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media/image11.bin" ContentType="image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7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dirty="0"/>
              <a:t>Курский </a:t>
            </a:r>
            <a:r>
              <a:rPr lang="en-US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NDS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01" y="1417109"/>
            <a:ext cx="3646560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7FEDFCE-D682-4328-9678-52EF2EEE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349" y="1600009"/>
            <a:ext cx="7841624" cy="495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Плата спутника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7" y="1282009"/>
            <a:ext cx="7286168" cy="54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7812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Модули\обозначения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Sv-610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7812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Модули\обозначения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Sv-610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Состав команды: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A9549-9385-44BF-88D8-35D1F31B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Наталья Скибина, 15 лет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Даниил Сазонов, 16 лет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Александр </a:t>
            </a:r>
            <a:r>
              <a:rPr lang="ru-RU" dirty="0" err="1"/>
              <a:t>Степанюченко</a:t>
            </a:r>
            <a:r>
              <a:rPr lang="ru-RU" dirty="0"/>
              <a:t>, 15 лет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BFB01-4FC1-450C-B660-29AD3638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1" y="1538707"/>
            <a:ext cx="1722267" cy="189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782F4-1730-4D3C-9958-CA0C8015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65" y="2281113"/>
            <a:ext cx="1806951" cy="24062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307EC-C911-4D34-9853-EB4F92A3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13" y="4066481"/>
            <a:ext cx="2031433" cy="23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Угловое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Запрограммировать микроконтроллер  так, чтобы он активировал СС после прохождения отсеком полезной нагрузки (ОПН) высоты 50 метров.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ускорении и фазе полёта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сервомотора;</a:t>
            </a:r>
          </a:p>
          <a:p>
            <a:r>
              <a:rPr lang="ru-RU" dirty="0"/>
              <a:t>6 – сервомотора;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338272-E979-458B-8B73-EA09AC9E8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72" y="1763481"/>
            <a:ext cx="7111056" cy="4351338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640" imgH="1520280" progId="">
                  <p:embed/>
                </p:oleObj>
              </mc:Choice>
              <mc:Fallback>
                <p:oleObj r:id="rId3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сайта m.pro-kts.ru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5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FAFCB3-ACA1-45B8-862F-638CD436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06" y="1370774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575</Words>
  <Application>Microsoft Office PowerPoint</Application>
  <PresentationFormat>Широкоэкранный</PresentationFormat>
  <Paragraphs>136</Paragraphs>
  <Slides>22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Линейное ускорение</vt:lpstr>
      <vt:lpstr>Угловое ускорение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Ученик 9</cp:lastModifiedBy>
  <cp:revision>24</cp:revision>
  <dcterms:created xsi:type="dcterms:W3CDTF">2021-05-12T12:31:56Z</dcterms:created>
  <dcterms:modified xsi:type="dcterms:W3CDTF">2021-05-13T13:42:52Z</dcterms:modified>
</cp:coreProperties>
</file>